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1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432" r:id="rId15"/>
    <p:sldId id="481" r:id="rId16"/>
    <p:sldId id="482" r:id="rId17"/>
    <p:sldId id="413" r:id="rId18"/>
    <p:sldId id="334" r:id="rId19"/>
    <p:sldId id="335" r:id="rId20"/>
    <p:sldId id="338" r:id="rId21"/>
    <p:sldId id="339" r:id="rId22"/>
    <p:sldId id="343" r:id="rId23"/>
    <p:sldId id="345" r:id="rId24"/>
    <p:sldId id="415" r:id="rId25"/>
    <p:sldId id="473" r:id="rId26"/>
    <p:sldId id="445" r:id="rId27"/>
    <p:sldId id="416" r:id="rId28"/>
    <p:sldId id="456" r:id="rId29"/>
    <p:sldId id="467" r:id="rId30"/>
    <p:sldId id="469" r:id="rId31"/>
    <p:sldId id="470" r:id="rId32"/>
    <p:sldId id="472" r:id="rId33"/>
    <p:sldId id="465" r:id="rId34"/>
    <p:sldId id="368" r:id="rId35"/>
    <p:sldId id="447" r:id="rId36"/>
    <p:sldId id="371" r:id="rId37"/>
    <p:sldId id="474" r:id="rId38"/>
    <p:sldId id="288" r:id="rId39"/>
    <p:sldId id="375" r:id="rId40"/>
    <p:sldId id="353" r:id="rId41"/>
    <p:sldId id="421" r:id="rId42"/>
    <p:sldId id="422" r:id="rId43"/>
    <p:sldId id="448" r:id="rId44"/>
    <p:sldId id="355" r:id="rId45"/>
    <p:sldId id="475" r:id="rId46"/>
    <p:sldId id="479" r:id="rId47"/>
    <p:sldId id="449" r:id="rId48"/>
    <p:sldId id="376" r:id="rId49"/>
    <p:sldId id="450" r:id="rId50"/>
    <p:sldId id="425" r:id="rId51"/>
    <p:sldId id="451" r:id="rId52"/>
    <p:sldId id="289" r:id="rId53"/>
    <p:sldId id="453" r:id="rId54"/>
    <p:sldId id="365" r:id="rId55"/>
    <p:sldId id="478" r:id="rId56"/>
    <p:sldId id="476" r:id="rId57"/>
    <p:sldId id="483" r:id="rId58"/>
    <p:sldId id="484" r:id="rId59"/>
    <p:sldId id="4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use soft wave functions and the SRC physics is shifted to the operator as seen by considering this general matrix element here: point to how each U is propagated.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momentum distributions where the initial operator is simply given by combinations of these creation and annihilation operators.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81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9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C5BF-CC4F-A943-A2C6-0F17B872BCF2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95E5-8E06-9E46-8846-0A170A1981F9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1B84-485B-6746-8CFA-44BDB28C6109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19A9-7D26-564B-B4FC-F0BAECAE8463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B452-AF94-724E-957F-40E57994A965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08D2-509F-DD45-B141-FD1FBD1F939E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85D3-7921-BB40-8189-15957418B0A3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D648F-D359-C941-A6C8-FC15FF33FFF2}" type="datetime1">
              <a:rPr lang="en-US" smtClean="0"/>
              <a:t>12/8/21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38EA-D49D-C64F-8E0F-9528F3950872}" type="datetime1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09AE-C416-F447-9734-B181E10DE754}" type="datetime1">
              <a:rPr lang="en-US" smtClean="0"/>
              <a:t>12/8/21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2C7-9B5D-3648-950C-7938DB16FE8B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A7C9-46E3-3D40-A5DF-0796380C86B8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EBB2-4FA3-204C-9F20-781E93A355F6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C287-0A36-8042-81BF-7F349FCEF0DD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76C9-3B94-E342-9C31-2C5A04481E8F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1612-400D-FB43-8F6E-B501CF767256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164C-4F9C-9F4D-8BBD-684222A71FB5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0711-410F-AD4A-A059-2E7422CCE843}" type="datetime1">
              <a:rPr lang="en-US" smtClean="0"/>
              <a:t>12/8/21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D51E-B124-C94E-B5E2-7F4443103705}" type="datetime1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5DB1-2082-2948-80D5-6A1B3D4DA7BB}" type="datetime1">
              <a:rPr lang="en-US" smtClean="0"/>
              <a:t>12/8/21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9901-7A2B-C04D-A503-2B6B0362F110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B472-1D7F-924A-8733-2762C90D7C0B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953A7F1-A2B4-6341-BDDF-505380349608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1A533AD-1803-E24F-85D5-D8567A5E9C68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0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Argonne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3,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135831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For momentum distributions, evolve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cs typeface="Arial" panose="020B0604020202020204" pitchFamily="34" charset="0"/>
                  </a:rPr>
                  <a:t>Strategy</a:t>
                </a:r>
                <a:r>
                  <a:rPr lang="en-US" sz="2200" dirty="0">
                    <a:cs typeface="Arial" panose="020B0604020202020204" pitchFamily="34" charset="0"/>
                  </a:rPr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truncating 3-body and higher terms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2059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5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526"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758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Outlook: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and other knockout reactions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Benchmark calculations with other ab initio methods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5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94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18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blipFill>
                <a:blip r:embed="rId5"/>
                <a:stretch>
                  <a:fillRect l="-2222" t="-3846" r="-388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1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4473</TotalTime>
  <Words>6114</Words>
  <Application>Microsoft Macintosh PowerPoint</Application>
  <PresentationFormat>Widescreen</PresentationFormat>
  <Paragraphs>693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</vt:lpstr>
      <vt:lpstr>Summary</vt:lpstr>
      <vt:lpstr>Extras</vt:lpstr>
      <vt:lpstr>Extras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178</cp:revision>
  <dcterms:created xsi:type="dcterms:W3CDTF">2021-04-13T22:10:52Z</dcterms:created>
  <dcterms:modified xsi:type="dcterms:W3CDTF">2021-12-08T15:26:34Z</dcterms:modified>
</cp:coreProperties>
</file>